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68" r:id="rId3"/>
    <p:sldId id="259" r:id="rId4"/>
    <p:sldId id="261" r:id="rId5"/>
    <p:sldId id="262" r:id="rId6"/>
    <p:sldId id="264" r:id="rId7"/>
    <p:sldId id="267" r:id="rId8"/>
    <p:sldId id="266" r:id="rId9"/>
    <p:sldId id="268" r:id="rId10"/>
    <p:sldId id="269" r:id="rId11"/>
    <p:sldId id="270" r:id="rId12"/>
    <p:sldId id="369" r:id="rId13"/>
    <p:sldId id="272" r:id="rId14"/>
    <p:sldId id="291" r:id="rId15"/>
    <p:sldId id="292" r:id="rId16"/>
    <p:sldId id="293" r:id="rId17"/>
    <p:sldId id="294" r:id="rId18"/>
    <p:sldId id="296" r:id="rId19"/>
    <p:sldId id="295" r:id="rId20"/>
    <p:sldId id="297" r:id="rId21"/>
    <p:sldId id="298" r:id="rId22"/>
    <p:sldId id="299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8" r:id="rId48"/>
    <p:sldId id="329" r:id="rId49"/>
    <p:sldId id="330" r:id="rId50"/>
    <p:sldId id="331" r:id="rId51"/>
    <p:sldId id="332" r:id="rId52"/>
    <p:sldId id="25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62435" autoAdjust="0"/>
  </p:normalViewPr>
  <p:slideViewPr>
    <p:cSldViewPr snapToGrid="0" snapToObjects="1" showGuides="1">
      <p:cViewPr varScale="1">
        <p:scale>
          <a:sx n="64" d="100"/>
          <a:sy n="64" d="100"/>
        </p:scale>
        <p:origin x="1296" y="72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Vis hvordan man enkelt kommer igang med MVC ved å lage en liten HelloWorld app</a:t>
            </a:r>
          </a:p>
          <a:p>
            <a:r>
              <a:rPr lang="nb-NO" dirty="0" smtClean="0"/>
              <a:t>Nevne at det er vanlig å</a:t>
            </a:r>
            <a:r>
              <a:rPr lang="nb-NO" baseline="0" dirty="0" smtClean="0"/>
              <a:t> legge styling i en mappe som heter Content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3526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535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4270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ASP.NET MVC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Fredrik Valdmanis, </a:t>
            </a:r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r>
              <a:rPr lang="en-US" dirty="0"/>
              <a:t>,</a:t>
            </a:r>
            <a:r>
              <a:rPr lang="en-US" dirty="0" smtClean="0"/>
              <a:t> Espen Ekvang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25/02/14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Hello UiO</a:t>
            </a:r>
          </a:p>
        </p:txBody>
      </p:sp>
    </p:spTree>
    <p:extLst>
      <p:ext uri="{BB962C8B-B14F-4D97-AF65-F5344CB8AC3E}">
        <p14:creationId xmlns:p14="http://schemas.microsoft.com/office/powerpoint/2010/main" val="23786007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6"/>
            <a:ext cx="3079750" cy="290596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Hello World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Mat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NuGet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65575" cy="307777"/>
          </a:xfrm>
        </p:spPr>
        <p:txBody>
          <a:bodyPr/>
          <a:lstStyle/>
          <a:p>
            <a:r>
              <a:rPr lang="nb-NO" dirty="0" smtClean="0"/>
              <a:t>Hvem er vi?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s://intern.bekk.no/Employees/ViewEmployeeImage.ashx?thumbnail=true&amp;thumbsize=235&amp;employee=5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9" y="1968919"/>
            <a:ext cx="1914525" cy="223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ntern.bekk.no/Employees/ViewEmployeeImage.ashx?thumbnail=true&amp;thumbsize=235&amp;employee=6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391" y="1968919"/>
            <a:ext cx="1914525" cy="223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ntern.bekk.no/Employees/ViewEmployeeImage.ashx?thumbnail=true&amp;thumbsize=235&amp;employee=2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683" y="1968919"/>
            <a:ext cx="1914525" cy="223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18352" y="4391526"/>
            <a:ext cx="906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Fredrik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6644" y="4391525"/>
            <a:ext cx="8691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Ingvild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7453" y="4391526"/>
            <a:ext cx="7809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Espen</a:t>
            </a:r>
          </a:p>
        </p:txBody>
      </p:sp>
    </p:spTree>
    <p:extLst>
      <p:ext uri="{BB962C8B-B14F-4D97-AF65-F5344CB8AC3E}">
        <p14:creationId xmlns:p14="http://schemas.microsoft.com/office/powerpoint/2010/main" val="25198235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74010" y="2772478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0750" y="3266072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4010" y="3525379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3936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6639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2996040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59912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011692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38617" cy="307777"/>
          </a:xfrm>
        </p:spPr>
        <p:txBody>
          <a:bodyPr>
            <a:spAutoFit/>
          </a:bodyPr>
          <a:lstStyle/>
          <a:p>
            <a:r>
              <a:rPr lang="en-US" dirty="0" err="1" smtClean="0"/>
              <a:t>Kjøreplan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>
              <a:lnSpc>
                <a:spcPct val="100000"/>
              </a:lnSpc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Mat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4 Web Apps</a:t>
            </a:r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Enginges</a:t>
            </a:r>
            <a:r>
              <a:rPr lang="nb-NO" sz="2400" dirty="0"/>
              <a:t> 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en ny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</a:t>
            </a:r>
            <a:r>
              <a:rPr lang="nb-NO" sz="2000" dirty="0" smtClean="0"/>
              <a:t>mot et modell </a:t>
            </a:r>
            <a:r>
              <a:rPr lang="nb-NO" sz="2000" dirty="0"/>
              <a:t>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 smtClean="0"/>
              <a:t>også </a:t>
            </a:r>
            <a:r>
              <a:rPr lang="nb-NO" sz="2000" dirty="0"/>
              <a:t>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</a:t>
            </a:r>
            <a:r>
              <a:rPr lang="nb-NO" sz="2000" dirty="0" smtClean="0"/>
              <a:t>2011</a:t>
            </a: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IronRuby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Fredrik Valdmanis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Espen Ekvang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>
          <a:xfrm>
            <a:off x="330129" y="830179"/>
            <a:ext cx="8487218" cy="58309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</a:t>
            </a:r>
            <a:br>
              <a:rPr lang="en-US" sz="1800" dirty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Greet(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names)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	...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24566</TotalTime>
  <Words>1470</Words>
  <Application>Microsoft Office PowerPoint</Application>
  <PresentationFormat>On-screen Show (4:3)</PresentationFormat>
  <Paragraphs>390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Hvem er vi?</vt:lpstr>
      <vt:lpstr>Kjøreplan</vt:lpstr>
      <vt:lpstr>PowerPoint Presentation</vt:lpstr>
      <vt:lpstr>Fra kode til kjørende program</vt:lpstr>
      <vt:lpstr>PowerPoint Presentation</vt:lpstr>
      <vt:lpstr>Deklarere en klasse</vt:lpstr>
      <vt:lpstr>Metoder</vt:lpstr>
      <vt:lpstr>Properties</vt:lpstr>
      <vt:lpstr>Properties</vt:lpstr>
      <vt:lpstr>ToString</vt:lpstr>
      <vt:lpstr>PowerPoint Presentation</vt:lpstr>
      <vt:lpstr>PowerPoint Presentation</vt:lpstr>
      <vt:lpstr>PowerPoint Presentation</vt:lpstr>
      <vt:lpstr>Agenda ASP.NET MVC</vt:lpstr>
      <vt:lpstr>PowerPoint Presentation</vt:lpstr>
      <vt:lpstr>To modeller for web applikasjoner</vt:lpstr>
      <vt:lpstr>PowerPoint Presentation</vt:lpstr>
      <vt:lpstr>MVC Design Mønsteret</vt:lpstr>
      <vt:lpstr>En request i ASP.NET MVC</vt:lpstr>
      <vt:lpstr>ASP.NET MVC Routing</vt:lpstr>
      <vt:lpstr>Mappe Innkommende Url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PowerPoint Presentation</vt:lpstr>
      <vt:lpstr>PowerPoint Presentation</vt:lpstr>
      <vt:lpstr>NuGet</vt:lpstr>
      <vt:lpstr>NuGet</vt:lpstr>
      <vt:lpstr>NuGet</vt:lpstr>
      <vt:lpstr>NuGet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Espen Ekvang</cp:lastModifiedBy>
  <cp:revision>987</cp:revision>
  <dcterms:created xsi:type="dcterms:W3CDTF">2011-08-04T16:58:46Z</dcterms:created>
  <dcterms:modified xsi:type="dcterms:W3CDTF">2014-02-20T14:46:52Z</dcterms:modified>
</cp:coreProperties>
</file>